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  <p:sldId id="257" r:id="rId16"/>
  </p:sldIdLst>
  <p:sldSz cx="18288000" cy="10287000"/>
  <p:notesSz cx="6858000" cy="9144000"/>
  <p:embeddedFontLst>
    <p:embeddedFont>
      <p:font typeface="Glacial Indifference" charset="1" panose="00000000000000000000"/>
      <p:regular r:id="rId6"/>
    </p:embeddedFont>
    <p:embeddedFont>
      <p:font typeface="Glacial Indifference Bold" charset="1" panose="00000800000000000000"/>
      <p:regular r:id="rId7"/>
    </p:embeddedFont>
    <p:embeddedFont>
      <p:font typeface="Glacial Indifference Italics" charset="1" panose="00000000000000000000"/>
      <p:regular r:id="rId8"/>
    </p:embeddedFont>
    <p:embeddedFont>
      <p:font typeface="Glacial Indifference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Bebas Neue Cyrillic" charset="1" panose="02000506000000020004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16" Target="slides/slide2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6113" y="-143628"/>
            <a:ext cx="18294113" cy="2263144"/>
            <a:chOff x="0" y="0"/>
            <a:chExt cx="3779292" cy="467532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3779292" cy="467532"/>
            </a:xfrm>
            <a:custGeom>
              <a:avLst/>
              <a:gdLst/>
              <a:ahLst/>
              <a:cxnLst/>
              <a:rect r="r" b="b" t="t" l="l"/>
              <a:pathLst>
                <a:path h="467532" w="3779292">
                  <a:moveTo>
                    <a:pt x="0" y="0"/>
                  </a:moveTo>
                  <a:lnTo>
                    <a:pt x="3779292" y="0"/>
                  </a:lnTo>
                  <a:lnTo>
                    <a:pt x="3779292" y="467532"/>
                  </a:lnTo>
                  <a:lnTo>
                    <a:pt x="0" y="467532"/>
                  </a:lnTo>
                  <a:close/>
                </a:path>
              </a:pathLst>
            </a:custGeom>
            <a:solidFill>
              <a:srgbClr val="0CABEB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4522964" y="0"/>
            <a:ext cx="3765036" cy="3765021"/>
            <a:chOff x="0" y="0"/>
            <a:chExt cx="6350000" cy="6349975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10175" r="-211964" t="-12600" b="-121710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2767700" y="264679"/>
            <a:ext cx="10612338" cy="1749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FFFFFF"/>
                </a:solidFill>
                <a:latin typeface="Bebas Neue Cyrillic"/>
              </a:rPr>
              <a:t>V SEMINÁRIO NACIONAL DE EDUCAÇÃO INFANTIL DA UFCG</a:t>
            </a:r>
          </a:p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FFFFFF"/>
                </a:solidFill>
                <a:latin typeface="Bebas Neue Cyrillic"/>
              </a:rPr>
              <a:t>INFÂNCIA, ARTE E PRODUÇÃO CULTURAL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362276" y="3471253"/>
            <a:ext cx="9619388" cy="5555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04"/>
              </a:lnSpc>
            </a:pPr>
            <a:r>
              <a:rPr lang="en-US" sz="4786" spc="47">
                <a:solidFill>
                  <a:srgbClr val="000000"/>
                </a:solidFill>
                <a:latin typeface="Glacial Indifference Bold"/>
              </a:rPr>
              <a:t>TÍTULO DO TRABALHO</a:t>
            </a:r>
          </a:p>
          <a:p>
            <a:pPr>
              <a:lnSpc>
                <a:spcPts val="5504"/>
              </a:lnSpc>
            </a:pPr>
            <a:r>
              <a:rPr lang="en-US" sz="4786" spc="47">
                <a:solidFill>
                  <a:srgbClr val="000000"/>
                </a:solidFill>
                <a:latin typeface="Glacial Indifference Bold"/>
              </a:rPr>
              <a:t>AUTORES</a:t>
            </a:r>
          </a:p>
          <a:p>
            <a:pPr>
              <a:lnSpc>
                <a:spcPts val="5504"/>
              </a:lnSpc>
            </a:pPr>
            <a:r>
              <a:rPr lang="en-US" sz="4786" spc="47">
                <a:solidFill>
                  <a:srgbClr val="000000"/>
                </a:solidFill>
                <a:latin typeface="Glacial Indifference Bold"/>
              </a:rPr>
              <a:t>INSTITUIÇÃO</a:t>
            </a:r>
          </a:p>
          <a:p>
            <a:pPr>
              <a:lnSpc>
                <a:spcPts val="5504"/>
              </a:lnSpc>
            </a:pPr>
            <a:r>
              <a:rPr lang="en-US" sz="4786" spc="47">
                <a:solidFill>
                  <a:srgbClr val="000000"/>
                </a:solidFill>
                <a:latin typeface="Glacial Indifference Bold"/>
              </a:rPr>
              <a:t>GT</a:t>
            </a:r>
          </a:p>
          <a:p>
            <a:pPr>
              <a:lnSpc>
                <a:spcPts val="5504"/>
              </a:lnSpc>
            </a:pPr>
          </a:p>
          <a:p>
            <a:pPr>
              <a:lnSpc>
                <a:spcPts val="5504"/>
              </a:lnSpc>
              <a:spcBef>
                <a:spcPct val="0"/>
              </a:spcBef>
            </a:pPr>
          </a:p>
          <a:p>
            <a:pPr algn="ctr">
              <a:lnSpc>
                <a:spcPts val="5504"/>
              </a:lnSpc>
              <a:spcBef>
                <a:spcPct val="0"/>
              </a:spcBef>
            </a:pPr>
          </a:p>
          <a:p>
            <a:pPr algn="ctr">
              <a:lnSpc>
                <a:spcPts val="5504"/>
              </a:lnSpc>
              <a:spcBef>
                <a:spcPct val="0"/>
              </a:spcBef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5953861" y="9550062"/>
            <a:ext cx="5618307" cy="1473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00"/>
              </a:lnSpc>
            </a:pPr>
            <a:r>
              <a:rPr lang="en-US" sz="2521" spc="25">
                <a:solidFill>
                  <a:srgbClr val="000000"/>
                </a:solidFill>
                <a:latin typeface="Glacial Indifference Bold"/>
              </a:rPr>
              <a:t>CAMPINA GRANDE, MARÇO DE 2021</a:t>
            </a:r>
          </a:p>
          <a:p>
            <a:pPr>
              <a:lnSpc>
                <a:spcPts val="2900"/>
              </a:lnSpc>
              <a:spcBef>
                <a:spcPct val="0"/>
              </a:spcBef>
            </a:pPr>
          </a:p>
          <a:p>
            <a:pPr algn="ctr">
              <a:lnSpc>
                <a:spcPts val="2900"/>
              </a:lnSpc>
              <a:spcBef>
                <a:spcPct val="0"/>
              </a:spcBef>
            </a:pPr>
          </a:p>
          <a:p>
            <a:pPr algn="ctr">
              <a:lnSpc>
                <a:spcPts val="290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143628"/>
            <a:ext cx="18288000" cy="783815"/>
            <a:chOff x="0" y="0"/>
            <a:chExt cx="3779292" cy="161979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3779292" cy="161979"/>
            </a:xfrm>
            <a:custGeom>
              <a:avLst/>
              <a:gdLst/>
              <a:ahLst/>
              <a:cxnLst/>
              <a:rect r="r" b="b" t="t" l="l"/>
              <a:pathLst>
                <a:path h="161979" w="3779292">
                  <a:moveTo>
                    <a:pt x="0" y="0"/>
                  </a:moveTo>
                  <a:lnTo>
                    <a:pt x="3779292" y="0"/>
                  </a:lnTo>
                  <a:lnTo>
                    <a:pt x="3779292" y="161979"/>
                  </a:lnTo>
                  <a:lnTo>
                    <a:pt x="0" y="161979"/>
                  </a:lnTo>
                  <a:close/>
                </a:path>
              </a:pathLst>
            </a:custGeom>
            <a:solidFill>
              <a:srgbClr val="0CABEB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6032998" y="0"/>
            <a:ext cx="2255002" cy="2254993"/>
            <a:chOff x="0" y="0"/>
            <a:chExt cx="6350000" cy="6349975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10175" r="-211964" t="-12600" b="-12171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DAEXcizBxqs</dc:identifier>
  <dcterms:modified xsi:type="dcterms:W3CDTF">2011-08-01T06:04:30Z</dcterms:modified>
  <cp:revision>1</cp:revision>
  <dc:title>V SEMINÁRIO NACIONAL DE EDUCAÇÃO INFANTIL DA UFCG INFÂNCIA, ARTE E PRODUÇÃO CULTURAL</dc:title>
</cp:coreProperties>
</file>